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6"/>
  </p:handoutMasterIdLst>
  <p:sldIdLst>
    <p:sldId id="282" r:id="rId2"/>
    <p:sldId id="276" r:id="rId3"/>
    <p:sldId id="275" r:id="rId4"/>
    <p:sldId id="277" r:id="rId5"/>
    <p:sldId id="314" r:id="rId6"/>
    <p:sldId id="315" r:id="rId7"/>
    <p:sldId id="316" r:id="rId8"/>
    <p:sldId id="317" r:id="rId9"/>
    <p:sldId id="318" r:id="rId10"/>
    <p:sldId id="319" r:id="rId11"/>
    <p:sldId id="308" r:id="rId12"/>
    <p:sldId id="309" r:id="rId13"/>
    <p:sldId id="311" r:id="rId14"/>
    <p:sldId id="320" r:id="rId15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7"/>
      <p:bold r:id="rId18"/>
    </p:embeddedFont>
    <p:embeddedFont>
      <p:font typeface="나눔스퀘어라운드 Bold" panose="020B0600000101010101" pitchFamily="50" charset="-127"/>
      <p:bold r:id="rId19"/>
    </p:embeddedFont>
    <p:embeddedFont>
      <p:font typeface="나눔스퀘어라운드 ExtraBold" panose="020B0600000101010101" pitchFamily="50" charset="-127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02" y="85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다각형을 알아볼까요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132~135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92~93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차시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다각형을 그려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05219" y="5339546"/>
            <a:ext cx="7299954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칠각형입니다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변이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꼭짓점이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개이기 때문입니다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405219" y="5339546"/>
            <a:ext cx="7329740" cy="1114703"/>
            <a:chOff x="8273353" y="8531527"/>
            <a:chExt cx="7329740" cy="1390735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3" y="8531527"/>
              <a:ext cx="7329740" cy="139073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1771" y="9037857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321547" y="4333320"/>
            <a:ext cx="7641221" cy="919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짝이 그린 다각형은 무엇인가요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까닭을 말해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83766" y="446987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77532" y="446987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4" y="1402382"/>
            <a:ext cx="599484" cy="616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74" y="2048879"/>
            <a:ext cx="4844143" cy="2268017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3978234" y="2624447"/>
            <a:ext cx="1377537" cy="1128156"/>
          </a:xfrm>
          <a:custGeom>
            <a:avLst/>
            <a:gdLst>
              <a:gd name="connsiteX0" fmla="*/ 0 w 1377537"/>
              <a:gd name="connsiteY0" fmla="*/ 843148 h 1128156"/>
              <a:gd name="connsiteX1" fmla="*/ 273132 w 1377537"/>
              <a:gd name="connsiteY1" fmla="*/ 1128156 h 1128156"/>
              <a:gd name="connsiteX2" fmla="*/ 1104405 w 1377537"/>
              <a:gd name="connsiteY2" fmla="*/ 1128156 h 1128156"/>
              <a:gd name="connsiteX3" fmla="*/ 1377537 w 1377537"/>
              <a:gd name="connsiteY3" fmla="*/ 570015 h 1128156"/>
              <a:gd name="connsiteX4" fmla="*/ 819397 w 1377537"/>
              <a:gd name="connsiteY4" fmla="*/ 0 h 1128156"/>
              <a:gd name="connsiteX5" fmla="*/ 273132 w 1377537"/>
              <a:gd name="connsiteY5" fmla="*/ 0 h 1128156"/>
              <a:gd name="connsiteX6" fmla="*/ 0 w 1377537"/>
              <a:gd name="connsiteY6" fmla="*/ 285008 h 1128156"/>
              <a:gd name="connsiteX7" fmla="*/ 0 w 1377537"/>
              <a:gd name="connsiteY7" fmla="*/ 843148 h 11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7537" h="1128156">
                <a:moveTo>
                  <a:pt x="0" y="843148"/>
                </a:moveTo>
                <a:lnTo>
                  <a:pt x="273132" y="1128156"/>
                </a:lnTo>
                <a:lnTo>
                  <a:pt x="1104405" y="1128156"/>
                </a:lnTo>
                <a:lnTo>
                  <a:pt x="1377537" y="570015"/>
                </a:lnTo>
                <a:lnTo>
                  <a:pt x="819397" y="0"/>
                </a:lnTo>
                <a:lnTo>
                  <a:pt x="273132" y="0"/>
                </a:lnTo>
                <a:lnTo>
                  <a:pt x="0" y="285008"/>
                </a:lnTo>
                <a:lnTo>
                  <a:pt x="0" y="843148"/>
                </a:ln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981" y="2127077"/>
            <a:ext cx="339293" cy="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788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선분으로만 둘러싸인 도형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20" y="2731568"/>
            <a:ext cx="7736851" cy="2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2554288" y="2551113"/>
            <a:ext cx="4570412" cy="4002087"/>
            <a:chOff x="1609" y="1607"/>
            <a:chExt cx="2879" cy="2521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09" y="1607"/>
              <a:ext cx="2879" cy="2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9" y="1607"/>
              <a:ext cx="2882" cy="2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8340" y="1390960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안전 표지판에서 어떤 다각형을 볼 수 있는지    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써 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93151" y="4331731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오각형</a:t>
            </a:r>
            <a:endParaRPr lang="ko-KR" altLang="en-US" sz="2000" dirty="0"/>
          </a:p>
        </p:txBody>
      </p:sp>
      <p:sp>
        <p:nvSpPr>
          <p:cNvPr id="53" name="직사각형 52"/>
          <p:cNvSpPr/>
          <p:nvPr/>
        </p:nvSpPr>
        <p:spPr>
          <a:xfrm>
            <a:off x="5821703" y="4331731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팔각형</a:t>
            </a:r>
            <a:endParaRPr lang="ko-KR" altLang="en-US" sz="2000" dirty="0"/>
          </a:p>
        </p:txBody>
      </p:sp>
      <p:sp>
        <p:nvSpPr>
          <p:cNvPr id="54" name="직사각형 53"/>
          <p:cNvSpPr/>
          <p:nvPr/>
        </p:nvSpPr>
        <p:spPr>
          <a:xfrm>
            <a:off x="4395940" y="6121704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삼각형</a:t>
            </a:r>
            <a:endParaRPr lang="ko-KR" altLang="en-US" sz="20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813570" y="4331731"/>
            <a:ext cx="1045942" cy="455863"/>
            <a:chOff x="8273353" y="8531527"/>
            <a:chExt cx="1045942" cy="568748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3" y="8531527"/>
              <a:ext cx="1045942" cy="56874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399" y="8622615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736710" y="4341021"/>
            <a:ext cx="1045942" cy="455863"/>
            <a:chOff x="8273353" y="8531527"/>
            <a:chExt cx="1045942" cy="568748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3" y="8531527"/>
              <a:ext cx="1045942" cy="56874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399" y="8622615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4316359" y="6121704"/>
            <a:ext cx="1045942" cy="455863"/>
            <a:chOff x="8273353" y="8531527"/>
            <a:chExt cx="1045942" cy="568748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3" y="8531527"/>
              <a:ext cx="1045942" cy="56874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399" y="8622615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722755" y="2627313"/>
            <a:ext cx="6684963" cy="2976562"/>
            <a:chOff x="1090" y="1655"/>
            <a:chExt cx="4211" cy="187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90" y="1655"/>
              <a:ext cx="4211" cy="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" y="1655"/>
              <a:ext cx="4215" cy="1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9202" y="1391776"/>
            <a:ext cx="1030983" cy="729627"/>
            <a:chOff x="332607" y="4477918"/>
            <a:chExt cx="871755" cy="616941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71218" y="4626422"/>
              <a:ext cx="358105" cy="468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0102" y="1390960"/>
            <a:ext cx="7583240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주어진 도형이 어떤 다각형인지 쓰고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변의 수와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꼭짓점의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수를 구해 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03960" y="4090205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육각형</a:t>
            </a:r>
            <a:endParaRPr lang="ko-KR" altLang="en-US" sz="2000" dirty="0"/>
          </a:p>
        </p:txBody>
      </p:sp>
      <p:sp>
        <p:nvSpPr>
          <p:cNvPr id="53" name="직사각형 52"/>
          <p:cNvSpPr/>
          <p:nvPr/>
        </p:nvSpPr>
        <p:spPr>
          <a:xfrm>
            <a:off x="2981205" y="4081987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오각형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3525780" y="4596173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000" dirty="0"/>
          </a:p>
        </p:txBody>
      </p:sp>
      <p:sp>
        <p:nvSpPr>
          <p:cNvPr id="29" name="직사각형 28"/>
          <p:cNvSpPr/>
          <p:nvPr/>
        </p:nvSpPr>
        <p:spPr>
          <a:xfrm>
            <a:off x="3711132" y="5036899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000" dirty="0"/>
          </a:p>
        </p:txBody>
      </p:sp>
      <p:sp>
        <p:nvSpPr>
          <p:cNvPr id="30" name="직사각형 29"/>
          <p:cNvSpPr/>
          <p:nvPr/>
        </p:nvSpPr>
        <p:spPr>
          <a:xfrm>
            <a:off x="6891277" y="4592214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2000" dirty="0"/>
          </a:p>
        </p:txBody>
      </p:sp>
      <p:sp>
        <p:nvSpPr>
          <p:cNvPr id="32" name="직사각형 31"/>
          <p:cNvSpPr/>
          <p:nvPr/>
        </p:nvSpPr>
        <p:spPr>
          <a:xfrm>
            <a:off x="7076629" y="5032944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20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2843787" y="4090211"/>
            <a:ext cx="1161615" cy="397720"/>
            <a:chOff x="11739107" y="8316377"/>
            <a:chExt cx="1161615" cy="496206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1739107" y="8316377"/>
              <a:ext cx="1161615" cy="4962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0064" y="8375977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/>
          <p:cNvGrpSpPr/>
          <p:nvPr/>
        </p:nvGrpSpPr>
        <p:grpSpPr>
          <a:xfrm>
            <a:off x="6166542" y="4085090"/>
            <a:ext cx="1161615" cy="397720"/>
            <a:chOff x="11739107" y="8316377"/>
            <a:chExt cx="1161615" cy="496206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1739107" y="8316377"/>
              <a:ext cx="1161615" cy="4962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0064" y="8375977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/>
          <p:cNvGrpSpPr/>
          <p:nvPr/>
        </p:nvGrpSpPr>
        <p:grpSpPr>
          <a:xfrm>
            <a:off x="3524831" y="4616025"/>
            <a:ext cx="314183" cy="319535"/>
            <a:chOff x="12270148" y="8574859"/>
            <a:chExt cx="314183" cy="398660"/>
          </a:xfrm>
        </p:grpSpPr>
        <p:sp>
          <p:nvSpPr>
            <p:cNvPr id="56" name="모서리가 둥근 직사각형 5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2270148" y="8574859"/>
              <a:ext cx="314183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7241" y="85954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그룹 63"/>
          <p:cNvGrpSpPr/>
          <p:nvPr/>
        </p:nvGrpSpPr>
        <p:grpSpPr>
          <a:xfrm>
            <a:off x="3716341" y="5068187"/>
            <a:ext cx="314183" cy="319535"/>
            <a:chOff x="12270148" y="8574859"/>
            <a:chExt cx="314183" cy="398660"/>
          </a:xfrm>
        </p:grpSpPr>
        <p:sp>
          <p:nvSpPr>
            <p:cNvPr id="65" name="모서리가 둥근 직사각형 6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2270148" y="8574859"/>
              <a:ext cx="314183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7241" y="85954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/>
          <p:cNvGrpSpPr/>
          <p:nvPr/>
        </p:nvGrpSpPr>
        <p:grpSpPr>
          <a:xfrm>
            <a:off x="6890463" y="4616025"/>
            <a:ext cx="314183" cy="319535"/>
            <a:chOff x="12270148" y="8574859"/>
            <a:chExt cx="314183" cy="398660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2270148" y="8574859"/>
              <a:ext cx="314183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7241" y="85954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7082179" y="5064993"/>
            <a:ext cx="314183" cy="319535"/>
            <a:chOff x="12270148" y="8574859"/>
            <a:chExt cx="314183" cy="398660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2270148" y="8574859"/>
              <a:ext cx="314183" cy="39866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7241" y="8595415"/>
              <a:ext cx="300038" cy="35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371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정다각형을 알아볼까요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136~137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94~95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72824" y="5315862"/>
            <a:ext cx="3816424" cy="288032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원형 </a:t>
            </a:r>
            <a:r>
              <a:rPr lang="ko-KR" altLang="en-US" b="1" dirty="0" err="1" smtClean="0"/>
              <a:t>도형판</a:t>
            </a:r>
            <a:endParaRPr lang="ko-KR" altLang="en-US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17240" y="5315862"/>
            <a:ext cx="1241751" cy="288925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준비물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다각형의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뜻을 알고 이름을 말할 수 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다각형의 의미를 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11471" y="2116098"/>
            <a:ext cx="8082589" cy="799886"/>
            <a:chOff x="-664427" y="4545341"/>
            <a:chExt cx="8161342" cy="79988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91" y="3001428"/>
            <a:ext cx="5889493" cy="311592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6779740" y="1912505"/>
            <a:ext cx="2092410" cy="1555625"/>
          </a:xfrm>
          <a:prstGeom prst="wedgeRoundRectCallout">
            <a:avLst>
              <a:gd name="adj1" fmla="val 42194"/>
              <a:gd name="adj2" fmla="val 62711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우리가 배운 도형들은 어떤 같은 점이 있을까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3270421" y="1990257"/>
            <a:ext cx="2727135" cy="876032"/>
          </a:xfrm>
          <a:prstGeom prst="wedgeRoundRectCallout">
            <a:avLst>
              <a:gd name="adj1" fmla="val -34983"/>
              <a:gd name="adj2" fmla="val 8299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여기에 우리가 배운 도형이 있는 것 같아 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6199121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도형들은 어떤 같은 점이 있는지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637015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1598820" y="3331308"/>
            <a:ext cx="5622285" cy="1985370"/>
            <a:chOff x="0" y="1143"/>
            <a:chExt cx="5760" cy="2034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143"/>
              <a:ext cx="5760" cy="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43"/>
              <a:ext cx="5764" cy="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268330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위의 도형을 선의 특징에 따라 분류해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46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529729" y="1369497"/>
            <a:ext cx="8175443" cy="1065768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15" y="2616433"/>
            <a:ext cx="568672" cy="59956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98094" y="4045489"/>
            <a:ext cx="18101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/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</a:t>
            </a:r>
            <a:endParaRPr lang="ko-KR" altLang="en-US" sz="3000" dirty="0"/>
          </a:p>
        </p:txBody>
      </p:sp>
      <p:sp>
        <p:nvSpPr>
          <p:cNvPr id="62" name="직사각형 61"/>
          <p:cNvSpPr/>
          <p:nvPr/>
        </p:nvSpPr>
        <p:spPr>
          <a:xfrm>
            <a:off x="4690526" y="4176881"/>
            <a:ext cx="21595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 </a:t>
            </a:r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</a:t>
            </a:r>
            <a:endParaRPr lang="ko-KR" altLang="en-US" sz="3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01" y="1585098"/>
            <a:ext cx="7242260" cy="66041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9" y="5576070"/>
            <a:ext cx="8194423" cy="60075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405561"/>
            <a:ext cx="8148443" cy="292144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057816" y="6062355"/>
            <a:ext cx="7500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선분으로만 둘러싸인 도형을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lang="ko-KR" altLang="en-US" sz="24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1819145" y="3903300"/>
            <a:ext cx="2474101" cy="1300209"/>
            <a:chOff x="7017092" y="6553002"/>
            <a:chExt cx="2474101" cy="1622178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7017092" y="6553002"/>
              <a:ext cx="2474101" cy="162217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2217" y="7096712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>
            <a:off x="4566770" y="3903300"/>
            <a:ext cx="2474101" cy="1300209"/>
            <a:chOff x="7017092" y="6553002"/>
            <a:chExt cx="2474101" cy="1622178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7017092" y="6553002"/>
              <a:ext cx="2474101" cy="162217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2217" y="7096712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다각형을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찾아봅시다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5051225"/>
            <a:ext cx="7289641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선분으로만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둘러싸인 도형이기 때문입니다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415530" y="5029781"/>
            <a:ext cx="7289641" cy="1077052"/>
            <a:chOff x="4354542" y="5846888"/>
            <a:chExt cx="6739811" cy="1343761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354542" y="5846888"/>
              <a:ext cx="6739811" cy="134376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831" y="6299064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44041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다각형인 것은 무엇인가요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까닭은 무엇인가요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9052" y="457697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57697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04" y="2013573"/>
            <a:ext cx="4641202" cy="23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5467179"/>
            <a:ext cx="7289641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다는 곡선이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포함된 도형이기 때문이고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바는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열려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있기 때문입니다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428034" y="5467182"/>
            <a:ext cx="7277137" cy="1055609"/>
            <a:chOff x="4354542" y="5846888"/>
            <a:chExt cx="7277137" cy="1259148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354542" y="5846888"/>
              <a:ext cx="7277137" cy="125914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534" y="6278126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41152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다각형이 아닌 것은 무엇인가요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까닭은 무엇인가요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9052" y="454808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54808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다각형을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찾아봅시다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04" y="2013573"/>
            <a:ext cx="4641202" cy="23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539875" y="2076450"/>
            <a:ext cx="5821363" cy="2817813"/>
            <a:chOff x="970" y="1308"/>
            <a:chExt cx="3667" cy="1775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970" y="1308"/>
              <a:ext cx="3667" cy="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" y="1308"/>
              <a:ext cx="3670" cy="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다각형을 변의 수에 따라 분류해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33042" y="4481874"/>
            <a:ext cx="866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endParaRPr lang="ko-KR" altLang="en-US" sz="2000" dirty="0"/>
          </a:p>
        </p:txBody>
      </p:sp>
      <p:sp>
        <p:nvSpPr>
          <p:cNvPr id="21" name="직사각형 20"/>
          <p:cNvSpPr/>
          <p:nvPr/>
        </p:nvSpPr>
        <p:spPr>
          <a:xfrm>
            <a:off x="6478956" y="4482789"/>
            <a:ext cx="4482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endParaRPr lang="ko-KR" altLang="en-US" sz="2000" dirty="0"/>
          </a:p>
        </p:txBody>
      </p:sp>
      <p:sp>
        <p:nvSpPr>
          <p:cNvPr id="22" name="직사각형 21"/>
          <p:cNvSpPr/>
          <p:nvPr/>
        </p:nvSpPr>
        <p:spPr>
          <a:xfrm>
            <a:off x="5111022" y="4486639"/>
            <a:ext cx="80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</a:t>
            </a:r>
            <a:endParaRPr lang="ko-KR" altLang="en-US" sz="2000" dirty="0"/>
          </a:p>
        </p:txBody>
      </p:sp>
      <p:sp>
        <p:nvSpPr>
          <p:cNvPr id="23" name="직사각형 22"/>
          <p:cNvSpPr/>
          <p:nvPr/>
        </p:nvSpPr>
        <p:spPr>
          <a:xfrm>
            <a:off x="3955319" y="4481874"/>
            <a:ext cx="885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</a:t>
            </a:r>
            <a:endParaRPr lang="ko-KR" altLang="en-US" sz="20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2571280" y="4540614"/>
            <a:ext cx="1143041" cy="282627"/>
            <a:chOff x="5789984" y="5315560"/>
            <a:chExt cx="1196785" cy="289666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789984" y="5315560"/>
              <a:ext cx="1196785" cy="2896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854" y="5315560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6181722" y="4537895"/>
            <a:ext cx="1099091" cy="282627"/>
            <a:chOff x="5789984" y="5315560"/>
            <a:chExt cx="1196785" cy="289666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789984" y="5315560"/>
              <a:ext cx="1196785" cy="2896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854" y="5315560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4980805"/>
            <a:ext cx="8194423" cy="60075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463227"/>
            <a:ext cx="8148443" cy="292144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008388" y="5477462"/>
            <a:ext cx="763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다각형은 변의 수에 따라 변이 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개이면 </a:t>
            </a:r>
            <a:r>
              <a:rPr lang="ko-KR" altLang="en-US" sz="2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오각형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변이 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개이면 </a:t>
            </a:r>
            <a:r>
              <a:rPr lang="ko-KR" altLang="en-US" sz="2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육각형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변이 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개이면 </a:t>
            </a:r>
            <a:r>
              <a:rPr lang="ko-KR" altLang="en-US" sz="2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칠각형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변이 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개이면 </a:t>
            </a:r>
            <a:r>
              <a:rPr lang="ko-KR" altLang="en-US" sz="2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팔각형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부릅니다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3791091" y="4540613"/>
            <a:ext cx="1091078" cy="282627"/>
            <a:chOff x="5789984" y="5315560"/>
            <a:chExt cx="1196785" cy="289666"/>
          </a:xfrm>
        </p:grpSpPr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789984" y="5315560"/>
              <a:ext cx="1196785" cy="2896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854" y="5315560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/>
          <p:cNvGrpSpPr/>
          <p:nvPr/>
        </p:nvGrpSpPr>
        <p:grpSpPr>
          <a:xfrm>
            <a:off x="4975415" y="4537895"/>
            <a:ext cx="1113062" cy="282627"/>
            <a:chOff x="5789984" y="5315560"/>
            <a:chExt cx="1196785" cy="289666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789984" y="5315560"/>
              <a:ext cx="1196785" cy="2896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2854" y="5315560"/>
              <a:ext cx="300788" cy="28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50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다각형을 만들어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5603160"/>
            <a:ext cx="737409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짝과 함께 가지고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있는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연필을 이용하여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다각형을 만든다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345644" y="5573612"/>
            <a:ext cx="7359527" cy="1114703"/>
            <a:chOff x="8273352" y="8531527"/>
            <a:chExt cx="7359527" cy="1390735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2" y="8531527"/>
              <a:ext cx="7359527" cy="139073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4122" y="9061720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3" y="2199723"/>
            <a:ext cx="7641221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짝과 함께 연필을 이용하여 다각형을 만들어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9052" y="233628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33628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" y="1373452"/>
            <a:ext cx="595469" cy="606671"/>
          </a:xfrm>
          <a:prstGeom prst="rect">
            <a:avLst/>
          </a:prstGeom>
        </p:spPr>
      </p:pic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2090738" y="2774950"/>
            <a:ext cx="5249862" cy="2649538"/>
            <a:chOff x="1317" y="1748"/>
            <a:chExt cx="3307" cy="1669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317" y="1748"/>
              <a:ext cx="3307" cy="1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" y="1748"/>
              <a:ext cx="3310" cy="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99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92~93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64028" y="2918684"/>
            <a:ext cx="7341143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오각형을 만들었습니다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en-US" altLang="ko-KR" sz="28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변과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꼭짓점은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각각 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개입니다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384106" y="2913842"/>
            <a:ext cx="7341594" cy="1060449"/>
            <a:chOff x="8255581" y="9401260"/>
            <a:chExt cx="7288663" cy="1323046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55581" y="9401260"/>
              <a:ext cx="7288663" cy="132304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7763" y="9905151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3" y="2327892"/>
            <a:ext cx="7641221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만든 도형에서 변의 수와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꼭짓점의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수를 세어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9052" y="246445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46445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64028" y="5031797"/>
            <a:ext cx="7341143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도형마다 변의 수와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꼭짓점의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수가 같습니다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384332" y="5031112"/>
            <a:ext cx="7341594" cy="579598"/>
            <a:chOff x="8255581" y="9401261"/>
            <a:chExt cx="7288663" cy="723120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55581" y="9401261"/>
              <a:ext cx="7288663" cy="72312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7763" y="9549559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3" y="4441005"/>
            <a:ext cx="7641221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알게 된 점을 말해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9052" y="457756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57756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다각형을 만들어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" y="1373452"/>
            <a:ext cx="595469" cy="6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9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1209</TotalTime>
  <Words>470</Words>
  <PresentationFormat>화면 슬라이드 쇼(4:3)</PresentationFormat>
  <Paragraphs>105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Wingdings</vt:lpstr>
      <vt:lpstr>Arial</vt:lpstr>
      <vt:lpstr>나눔스퀘어라운드 Bold</vt:lpstr>
      <vt:lpstr>나눔스퀘어라운드 ExtraBold</vt:lpstr>
      <vt:lpstr>Office 테마</vt:lpstr>
      <vt:lpstr>다각형을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2020-11-16T07:38:00Z</dcterms:modified>
</cp:coreProperties>
</file>